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9144000" cy="5143500" type="screen16x9"/>
  <p:notesSz cx="6858000" cy="9144000"/>
  <p:embeddedFontLst>
    <p:embeddedFont>
      <p:font typeface="Roboto" panose="020B0604020202020204" charset="0"/>
      <p:regular r:id="rId10"/>
      <p:bold r:id="rId11"/>
      <p:italic r:id="rId12"/>
      <p:boldItalic r:id="rId13"/>
    </p:embeddedFont>
    <p:embeddedFont>
      <p:font typeface="Roboto Slab" panose="020B060402020202020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e0c8b7e5c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e0c8b7e5c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0c8b7e5c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e0c8b7e5c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e0c8b7e5c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e0c8b7e5c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e0c8b7e5c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e0c8b7e5c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e0c8b7e5c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e0c8b7e5c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0c8b7e5c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e0c8b7e5c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8368200" cy="31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2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Epic Meal Slime: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Last Supper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Rebecca Tester &amp; Matthew Satterfield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From Feedback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8368200" cy="31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Wall Hit Clarity/Feedback</a:t>
            </a:r>
            <a:endParaRPr/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Additional Visual Liveliness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Quality of Life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Progressive Difficulty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1200"/>
              </a:spcAft>
              <a:buSzPts val="2400"/>
              <a:buChar char="●"/>
            </a:pPr>
            <a:r>
              <a:rPr lang="en"/>
              <a:t>Improved Slime Animation / Additional Squash &amp; Stretch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000" y="1258425"/>
            <a:ext cx="158115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/>
          </a:blip>
          <a:srcRect l="21712" r="21042"/>
          <a:stretch/>
        </p:blipFill>
        <p:spPr>
          <a:xfrm>
            <a:off x="6551200" y="1144125"/>
            <a:ext cx="232287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Cut Additions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8368200" cy="31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Customizable Aiming Line / Reticle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Additional Tweening for Menu Panels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Moving Pillars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Options Menu</a:t>
            </a:r>
            <a:endParaRPr sz="2400"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l="17115" t="72020" r="64176"/>
          <a:stretch/>
        </p:blipFill>
        <p:spPr>
          <a:xfrm>
            <a:off x="4842825" y="2811900"/>
            <a:ext cx="2347475" cy="19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8368200" cy="31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Don’t spend hours on one thing—take a break and get back to it later.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Partially finished flexible code </a:t>
            </a:r>
            <a:r>
              <a:rPr lang="en"/>
              <a:t>can be better </a:t>
            </a:r>
            <a:r>
              <a:rPr lang="en" sz="2400"/>
              <a:t>than rushed working code in long run.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400"/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l="63410" t="49768" r="29331" b="33357"/>
          <a:stretch/>
        </p:blipFill>
        <p:spPr>
          <a:xfrm>
            <a:off x="4080625" y="3809471"/>
            <a:ext cx="895235" cy="1170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Went Well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8368200" cy="31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Teamwork!!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Art Style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Tweening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Playtesting</a:t>
            </a:r>
            <a:endParaRPr sz="2400"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7875" y="1489825"/>
            <a:ext cx="40576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Didn’t Work Out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5110200" cy="35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More dynamic pillars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Button Inconsistencies / Editing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Moving background slimes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525" y="3639113"/>
            <a:ext cx="14478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138" y="3653388"/>
            <a:ext cx="14763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7300" y="864200"/>
            <a:ext cx="1958800" cy="39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For Next Time</a:t>
            </a:r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5504400" cy="31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prefabs more (like for buttons)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more original assets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Less procrastination, spread work out throughout the week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400"/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r="7570"/>
          <a:stretch/>
        </p:blipFill>
        <p:spPr>
          <a:xfrm>
            <a:off x="5826125" y="1489825"/>
            <a:ext cx="3207200" cy="28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</Words>
  <Application>Microsoft Office PowerPoint</Application>
  <PresentationFormat>On-screen Show (16:9)</PresentationFormat>
  <Paragraphs>30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Roboto Slab</vt:lpstr>
      <vt:lpstr>Arial</vt:lpstr>
      <vt:lpstr>Roboto</vt:lpstr>
      <vt:lpstr>Marina</vt:lpstr>
      <vt:lpstr>Epic Meal Slime: The Last Supper</vt:lpstr>
      <vt:lpstr>Changes From Feedback</vt:lpstr>
      <vt:lpstr>Cut Additions</vt:lpstr>
      <vt:lpstr>Lessons Learned</vt:lpstr>
      <vt:lpstr>What Went Well</vt:lpstr>
      <vt:lpstr>What Didn’t Work Out</vt:lpstr>
      <vt:lpstr>Changes For 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Epic Meal Slime: The Last Supper</dc:title>
  <cp:lastModifiedBy>Rebecca Tester</cp:lastModifiedBy>
  <cp:revision>1</cp:revision>
  <dcterms:modified xsi:type="dcterms:W3CDTF">2024-05-29T03:52:28Z</dcterms:modified>
</cp:coreProperties>
</file>